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609A-E66E-49BA-8429-D8F76C8DFF9D}" type="datetimeFigureOut">
              <a:rPr lang="en-US" smtClean="0"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DC5B3-3681-4B76-856F-B0AB78915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1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05C9EE0-8860-4155-88DA-37586B2DE278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EF21-6FFA-4AF6-9882-DC7E21731EE8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0C5D-736D-4DB6-8745-88F88A4A1BD4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764E-3F08-4CED-88F8-3DE5D9D26546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F83F-E570-4AE8-89FC-2008BF68E792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39DE-DEB4-425B-9A3A-5EFD5E7E7ADE}" type="datetime1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F337-DE81-4540-A0C5-4A9A84683C57}" type="datetime1">
              <a:rPr lang="en-US" smtClean="0"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2B39-4488-4AD5-84D8-A61BB6081498}" type="datetime1">
              <a:rPr lang="en-US" smtClean="0"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A73D-4152-4321-AAFF-C946AACB024E}" type="datetime1">
              <a:rPr lang="en-US" smtClean="0"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787B4F-C2C9-4596-BA6E-7145037915DB}" type="datetime1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B29AEB6-4870-4A66-9599-0D8420F7623D}" type="datetime1">
              <a:rPr lang="en-US" smtClean="0"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DCFF100-BEA7-493E-A911-C0DB0B358D38}" type="datetime1">
              <a:rPr lang="en-US" smtClean="0"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Chapter 5: Day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Critically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Critical Thinking?</a:t>
            </a:r>
          </a:p>
          <a:p>
            <a:pPr lvl="1"/>
            <a:r>
              <a:rPr lang="en-US" dirty="0" smtClean="0"/>
              <a:t>“much of our thinking, left to itself, is biased, distorted, partial, uninformed, or downright prejudiced” (G &amp; B, p. 85)</a:t>
            </a:r>
          </a:p>
          <a:p>
            <a:r>
              <a:rPr lang="en-US" dirty="0" smtClean="0"/>
              <a:t>Critical thinkers investigate problems, ask questions, pose new answers that challenge the status quo, question authorities, discover, challenge &amp; independently judge, develop creative solutions</a:t>
            </a:r>
          </a:p>
          <a:p>
            <a:r>
              <a:rPr lang="en-US" dirty="0" smtClean="0"/>
              <a:t>Do not accept information at face value</a:t>
            </a:r>
          </a:p>
        </p:txBody>
      </p:sp>
    </p:spTree>
    <p:extLst>
      <p:ext uri="{BB962C8B-B14F-4D97-AF65-F5344CB8AC3E}">
        <p14:creationId xmlns:p14="http://schemas.microsoft.com/office/powerpoint/2010/main" val="29400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Critically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search for truth</a:t>
            </a:r>
          </a:p>
          <a:p>
            <a:r>
              <a:rPr lang="en-US" dirty="0" smtClean="0"/>
              <a:t>There may be more than one right answer to any given question</a:t>
            </a:r>
          </a:p>
          <a:p>
            <a:pPr lvl="1"/>
            <a:r>
              <a:rPr lang="en-US" dirty="0" smtClean="0"/>
              <a:t>Weigh the options?</a:t>
            </a:r>
          </a:p>
          <a:p>
            <a:r>
              <a:rPr lang="en-US" dirty="0" smtClean="0"/>
              <a:t>Ask questions: Can you trust the source?</a:t>
            </a:r>
          </a:p>
          <a:p>
            <a:r>
              <a:rPr lang="en-US" dirty="0" smtClean="0"/>
              <a:t>Consider multiple points of view</a:t>
            </a:r>
          </a:p>
          <a:p>
            <a:r>
              <a:rPr lang="en-US" dirty="0" smtClean="0"/>
              <a:t>Draw conclusions (problem solutions)</a:t>
            </a:r>
          </a:p>
        </p:txBody>
      </p:sp>
    </p:spTree>
    <p:extLst>
      <p:ext uri="{BB962C8B-B14F-4D97-AF65-F5344CB8AC3E}">
        <p14:creationId xmlns:p14="http://schemas.microsoft.com/office/powerpoint/2010/main" val="8026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 Assumptions</a:t>
            </a:r>
          </a:p>
          <a:p>
            <a:pPr lvl="1"/>
            <a:r>
              <a:rPr lang="en-US" dirty="0" smtClean="0"/>
              <a:t>Beliefs based on gut feelings or blind acceptance</a:t>
            </a:r>
          </a:p>
          <a:p>
            <a:pPr lvl="1"/>
            <a:r>
              <a:rPr lang="en-US" dirty="0" smtClean="0"/>
              <a:t>Everyone has a different perspective</a:t>
            </a:r>
          </a:p>
          <a:p>
            <a:pPr lvl="1"/>
            <a:r>
              <a:rPr lang="en-US" dirty="0" smtClean="0"/>
              <a:t>Examine the evidence</a:t>
            </a:r>
          </a:p>
          <a:p>
            <a:r>
              <a:rPr lang="en-US" dirty="0" smtClean="0"/>
              <a:t>Don’t believe everything you read – no matter where it comes from</a:t>
            </a:r>
          </a:p>
          <a:p>
            <a:r>
              <a:rPr lang="en-US" dirty="0" smtClean="0"/>
              <a:t>Emotional decisions</a:t>
            </a:r>
          </a:p>
        </p:txBody>
      </p:sp>
    </p:spTree>
    <p:extLst>
      <p:ext uri="{BB962C8B-B14F-4D97-AF65-F5344CB8AC3E}">
        <p14:creationId xmlns:p14="http://schemas.microsoft.com/office/powerpoint/2010/main" val="17639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</a:t>
            </a:r>
            <a:r>
              <a:rPr lang="en-US" dirty="0" err="1" smtClean="0"/>
              <a:t>vs</a:t>
            </a:r>
            <a:r>
              <a:rPr lang="en-US" dirty="0" smtClean="0"/>
              <a:t> Faulty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NOT to do:</a:t>
            </a:r>
          </a:p>
          <a:p>
            <a:pPr lvl="1"/>
            <a:r>
              <a:rPr lang="en-US" dirty="0" smtClean="0"/>
              <a:t>Attacking the person </a:t>
            </a:r>
            <a:r>
              <a:rPr lang="en-US" dirty="0" err="1" smtClean="0"/>
              <a:t>vs</a:t>
            </a:r>
            <a:r>
              <a:rPr lang="en-US" dirty="0" smtClean="0"/>
              <a:t> the stance</a:t>
            </a:r>
          </a:p>
          <a:p>
            <a:pPr lvl="1"/>
            <a:r>
              <a:rPr lang="en-US" dirty="0" smtClean="0"/>
              <a:t>Begging </a:t>
            </a:r>
            <a:r>
              <a:rPr lang="en-US" dirty="0" err="1" smtClean="0"/>
              <a:t>vs</a:t>
            </a:r>
            <a:r>
              <a:rPr lang="en-US" dirty="0" smtClean="0"/>
              <a:t> appealing to facts &amp; reason</a:t>
            </a:r>
          </a:p>
          <a:p>
            <a:pPr lvl="1"/>
            <a:r>
              <a:rPr lang="en-US" dirty="0" smtClean="0"/>
              <a:t>Appealing to false authority</a:t>
            </a:r>
          </a:p>
          <a:p>
            <a:pPr lvl="1"/>
            <a:r>
              <a:rPr lang="en-US" dirty="0" smtClean="0"/>
              <a:t>Jumping on a bandwagon</a:t>
            </a:r>
          </a:p>
          <a:p>
            <a:pPr lvl="1"/>
            <a:r>
              <a:rPr lang="en-US" dirty="0" smtClean="0"/>
              <a:t>True until proven false</a:t>
            </a:r>
          </a:p>
          <a:p>
            <a:pPr lvl="1"/>
            <a:r>
              <a:rPr lang="en-US" dirty="0" smtClean="0"/>
              <a:t>One event does not automatically lead to another</a:t>
            </a:r>
          </a:p>
          <a:p>
            <a:pPr lvl="1"/>
            <a:r>
              <a:rPr lang="en-US" dirty="0" smtClean="0"/>
              <a:t>Hasty generalizations</a:t>
            </a:r>
          </a:p>
        </p:txBody>
      </p:sp>
    </p:spTree>
    <p:extLst>
      <p:ext uri="{BB962C8B-B14F-4D97-AF65-F5344CB8AC3E}">
        <p14:creationId xmlns:p14="http://schemas.microsoft.com/office/powerpoint/2010/main" val="41876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250</TotalTime>
  <Words>195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Pushpin</vt:lpstr>
      <vt:lpstr>Thinking Critically</vt:lpstr>
      <vt:lpstr>Thinking Critically</vt:lpstr>
      <vt:lpstr>Arguments</vt:lpstr>
      <vt:lpstr>Logical vs Faulty Reasoning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here?</dc:title>
  <dc:creator>Bass, Laura</dc:creator>
  <cp:lastModifiedBy>Wingate, Kim</cp:lastModifiedBy>
  <cp:revision>21</cp:revision>
  <dcterms:created xsi:type="dcterms:W3CDTF">2006-08-16T00:00:00Z</dcterms:created>
  <dcterms:modified xsi:type="dcterms:W3CDTF">2015-07-19T21:01:36Z</dcterms:modified>
</cp:coreProperties>
</file>